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9F0D62-8E20-4DF6-9BB5-C76DFD4069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13C13C-D045-4DA8-A1ED-604CF89955C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7F816E-8D6B-40C9-89AE-D3167EF1774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320C1E-4C9F-4C58-BF55-809E27650F29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2DBED3-1C36-4C8F-98F2-F893B4A473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E3093F-C760-4609-9CE9-59960F70D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1D2314-02A8-451E-846B-63EF5939A737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8220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A88B12-1A7C-4E51-965E-F5D476075BF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11D6BFA-07A0-4A7C-92FB-FAB3B73956E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ED1B65-1DC3-42DD-BE8F-D1D760220CA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7CDD20-D582-4744-8D34-0AAEBB87F8C0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499274-C9E5-469F-B048-B31C9D83D76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BDD629-D646-4E5C-A189-A19180AE18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52B840-B808-421D-83C9-C452B181A373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5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D6A9227-5717-4BCD-9C7B-1F19DA78A4E0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8ABA25C-B4DD-4F8B-9C7E-36188F16987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B8292B-3F2C-4554-B9E7-93C3DF49F0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5FF754-C210-4831-9586-1889B4C4B4FF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E6D417-E2AE-4DEF-A8B3-2142749C874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ABD485-3CB7-48B5-9AB5-E78BCA66F0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082C0B-863E-454E-8656-465FFB9D2648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74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F7DCFC-D7CE-43A1-9384-22DC79806DE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CDD8DC-C93D-4709-B482-9451217C3D7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AD70CB0-A5E1-4042-8FCB-0EF74908D6C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25DE11-1488-4242-A98B-FD4ED811C1ED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312CA6-B8C9-4DBA-9431-AC0965FB8DF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AEEC86-3215-4CC6-892B-D32D1AAEE9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65E9FCF-2F35-4908-8581-EDBD54007687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5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C54CF8-A523-42C7-8283-ADC4690691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F279804-ACF7-4B6D-AF0D-05D95D68C8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D49A16-BF3C-4B42-B6DF-DCD28B97D7B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A5A11C-A408-4D73-B0CA-0228AB627482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D4E94A-D7DF-42EA-985F-1DB79B27A48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B1287D-2FDB-48F9-A6E6-93AE665071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2DE1C1-0A27-4AE1-A3DA-CD9DF32A20DD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83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D87D9C-CA03-43A6-8282-C2A7132C23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C7C9EE-89CD-41A6-903D-9B3EC093457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0F7174F-206A-4A2D-B9FF-563DEABB018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6DA9896-2DAB-446B-BB8B-3D6BC928488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EB62E2-3248-4066-B58C-C4E4A44B3853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7015AF1-73A7-42C7-9EC3-9081FF0320D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DE8122C-8D11-4232-86BD-787037FA48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F16D43-0090-4433-9C19-FFE3C9A89590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0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C3515-FE82-4ED9-B267-C66CB289DC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416900D-DBCF-46C7-8037-3F4CAB646A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2AD2B86-54B6-44CF-84E9-C1BFA23FBF1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68B45D2-1269-4AAC-8F0D-E8BDF8E394F8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B45FF58-6DBE-492F-B304-609DFB23925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52617E9-744D-4597-A234-BDB1F7E35C5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0D43DB-30AA-4F98-9D82-60F4DF4326D5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708599-3614-4CFC-A456-D8DFBA9FF7F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0B98ACE-6B81-4B4C-B269-B9E03AE49C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6663A8-EBAB-4854-9863-A0231CC55C5D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85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173D59-4A05-40F9-9E3C-06B1289110E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E7428EF-7F82-46D8-BDA8-9F8A7CA31DC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3EFA9E-17BC-444B-A6AD-B4F9A6513DE5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57F9FEF-ADC2-4C81-81DA-88EFE304635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0B48B27-1FE8-464B-96FD-85D6D5D0E9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6B3188-FC93-44DC-8D3B-054DDE80D4C0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07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2F8E523-8A64-415F-981F-AEF08F9F16B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36EABB-B796-45B1-99B0-570C6052F51E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74B2869-C898-4835-A217-11895FFDB8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DC31C27-04C2-41BE-814D-65CA3A48A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ED01B6-BE99-4815-9833-95DFF382DDEB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9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9A6289-7A4A-49F0-A9F2-028946DE00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EEDD13-26B1-44FF-A3DA-6EDA7E92CBC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BF5F04F-EAF7-4D72-8CFE-948551775FE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5E01A53-99B1-489C-B552-3337A8FA38C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5E0BBB-3F44-4042-BA6A-948138646D59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C176DB7-8E1A-4527-B768-A7BAB56FDF6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8FF21DF-08E5-4CA6-9E61-C6289914F9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ED6264-3DB5-42E6-8C35-625F8091FAB6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5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7589A5-54A1-4A18-A591-52FC9DA46D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241EDBE-1F77-422B-97C5-14FE44534E3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US" sz="3200"/>
            </a:lvl1pPr>
          </a:lstStyle>
          <a:p>
            <a:pPr lvl="0"/>
            <a:endParaRPr lang="en-US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92EE24-A28D-4592-92B0-D65158D0092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92982C1-430D-4812-AA60-04E0B4EA97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7175D5-7EAF-4993-BAC2-A895D98EE376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4D41D9C-BEB7-40DE-A6C3-63F85A5EB82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6A322AA-DDA7-41F6-9FC2-2E0E2EF971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ADB1CC-C6DE-4617-A89E-BD6A3C6DBE08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4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F467451-7F2F-47F6-BD65-E567584F77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D182A3F-3193-4A32-A742-1EB5C0FAAA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05FA80-DC3C-4DDD-B260-ED38E53F0F8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F2653E0-6887-42CC-8A1B-9296074B2874}" type="datetime1">
              <a:rPr lang="en-US"/>
              <a:pPr lvl="0"/>
              <a:t>7/4/2022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DFCE5B-0874-4324-BB52-62175D21883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F70A22-8B2F-4D49-A2ED-B1378CBAABC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83A39378-5705-4D05-A67B-29985BF996D7}" type="slidenum"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pt-BR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pt-B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4">
            <a:extLst>
              <a:ext uri="{FF2B5EF4-FFF2-40B4-BE49-F238E27FC236}">
                <a16:creationId xmlns:a16="http://schemas.microsoft.com/office/drawing/2014/main" id="{24A291F3-3854-460E-A534-D77FF3E733A3}"/>
              </a:ext>
            </a:extLst>
          </p:cNvPr>
          <p:cNvSpPr txBox="1"/>
          <p:nvPr/>
        </p:nvSpPr>
        <p:spPr>
          <a:xfrm>
            <a:off x="850904" y="412952"/>
            <a:ext cx="10490197" cy="661723"/>
          </a:xfrm>
          <a:prstGeom prst="rect">
            <a:avLst/>
          </a:prstGeom>
          <a:noFill/>
          <a:ln w="28575" cap="flat">
            <a:solidFill>
              <a:srgbClr val="006699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700" b="0" i="0" u="none" strike="noStrike" kern="1200" cap="none" spc="0" baseline="0" dirty="0">
                <a:solidFill>
                  <a:srgbClr val="000000"/>
                </a:solidFill>
                <a:uFillTx/>
                <a:latin typeface="Open Sans" pitchFamily="2"/>
                <a:ea typeface="Open Sans" pitchFamily="2"/>
                <a:cs typeface="Open Sans" pitchFamily="2"/>
              </a:rPr>
              <a:t>TITLE OF YOUR PAPER HERE</a:t>
            </a:r>
            <a:endParaRPr lang="en-US" sz="3700" b="0" i="0" u="none" strike="noStrike" kern="1200" cap="none" spc="0" baseline="0" dirty="0">
              <a:solidFill>
                <a:srgbClr val="000000"/>
              </a:solidFill>
              <a:uFillTx/>
              <a:latin typeface="Open Sans" pitchFamily="2"/>
              <a:ea typeface="Open Sans" pitchFamily="2"/>
              <a:cs typeface="Open Sans" pitchFamily="2"/>
            </a:endParaRPr>
          </a:p>
        </p:txBody>
      </p:sp>
      <p:pic>
        <p:nvPicPr>
          <p:cNvPr id="3" name="Espaço Reservado para Conteúdo 24">
            <a:extLst>
              <a:ext uri="{FF2B5EF4-FFF2-40B4-BE49-F238E27FC236}">
                <a16:creationId xmlns:a16="http://schemas.microsoft.com/office/drawing/2014/main" id="{577E1B98-9006-4127-9EC0-D9731BA74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7703" y="5914677"/>
            <a:ext cx="3251204" cy="530370"/>
          </a:xfrm>
          <a:prstGeom prst="rect">
            <a:avLst/>
          </a:prstGeom>
          <a:noFill/>
          <a:ln w="25402" cap="flat">
            <a:solidFill>
              <a:srgbClr val="2F5597"/>
            </a:solidFill>
            <a:prstDash val="solid"/>
            <a:miter/>
          </a:ln>
        </p:spPr>
      </p:pic>
      <p:sp>
        <p:nvSpPr>
          <p:cNvPr id="4" name="Retângulo 16">
            <a:extLst>
              <a:ext uri="{FF2B5EF4-FFF2-40B4-BE49-F238E27FC236}">
                <a16:creationId xmlns:a16="http://schemas.microsoft.com/office/drawing/2014/main" id="{A09B2ED7-6CEF-40FF-8F87-C3593C877ECC}"/>
              </a:ext>
            </a:extLst>
          </p:cNvPr>
          <p:cNvSpPr/>
          <p:nvPr/>
        </p:nvSpPr>
        <p:spPr>
          <a:xfrm>
            <a:off x="850904" y="1336285"/>
            <a:ext cx="3251204" cy="4243410"/>
          </a:xfrm>
          <a:prstGeom prst="rect">
            <a:avLst/>
          </a:prstGeom>
          <a:solidFill>
            <a:srgbClr val="FFFFFF"/>
          </a:solidFill>
          <a:ln w="28575" cap="flat">
            <a:solidFill>
              <a:srgbClr val="006699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dirty="0">
                <a:solidFill>
                  <a:srgbClr val="000000"/>
                </a:solidFill>
                <a:latin typeface="Open Sans" pitchFamily="2"/>
                <a:ea typeface="Open Sans" pitchFamily="2"/>
                <a:cs typeface="Open Sans" pitchFamily="2"/>
              </a:rPr>
              <a:t>Insert here an image that resumes your introduction</a:t>
            </a:r>
          </a:p>
        </p:txBody>
      </p:sp>
      <p:sp>
        <p:nvSpPr>
          <p:cNvPr id="5" name="Retângulo 17">
            <a:extLst>
              <a:ext uri="{FF2B5EF4-FFF2-40B4-BE49-F238E27FC236}">
                <a16:creationId xmlns:a16="http://schemas.microsoft.com/office/drawing/2014/main" id="{21243DC3-44BA-4614-AACC-D5B8C7AAF40B}"/>
              </a:ext>
            </a:extLst>
          </p:cNvPr>
          <p:cNvSpPr/>
          <p:nvPr/>
        </p:nvSpPr>
        <p:spPr>
          <a:xfrm>
            <a:off x="4559298" y="1336285"/>
            <a:ext cx="3251204" cy="4243410"/>
          </a:xfrm>
          <a:prstGeom prst="rect">
            <a:avLst/>
          </a:prstGeom>
          <a:solidFill>
            <a:srgbClr val="006699"/>
          </a:solidFill>
          <a:ln w="28575" cap="flat">
            <a:solidFill>
              <a:srgbClr val="006699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dirty="0">
                <a:solidFill>
                  <a:schemeClr val="bg1"/>
                </a:solidFill>
                <a:latin typeface="Open Sans" pitchFamily="2"/>
                <a:ea typeface="Open Sans" pitchFamily="2"/>
                <a:cs typeface="Open Sans" pitchFamily="2"/>
              </a:rPr>
              <a:t>Insert here an image that resumes your </a:t>
            </a:r>
            <a:r>
              <a:rPr lang="en-US" sz="1800" b="0" i="0" u="none" strike="noStrike" kern="1200" cap="none" spc="0" baseline="0" dirty="0">
                <a:solidFill>
                  <a:srgbClr val="FFFFFF"/>
                </a:solidFill>
                <a:uFillTx/>
                <a:latin typeface="Open Sans" pitchFamily="2"/>
                <a:ea typeface="Open Sans" pitchFamily="2"/>
                <a:cs typeface="Open Sans" pitchFamily="2"/>
              </a:rPr>
              <a:t>methodology</a:t>
            </a:r>
          </a:p>
        </p:txBody>
      </p:sp>
      <p:sp>
        <p:nvSpPr>
          <p:cNvPr id="6" name="Retângulo 18">
            <a:extLst>
              <a:ext uri="{FF2B5EF4-FFF2-40B4-BE49-F238E27FC236}">
                <a16:creationId xmlns:a16="http://schemas.microsoft.com/office/drawing/2014/main" id="{204E2990-EF50-4D8A-A6BB-953753A45B84}"/>
              </a:ext>
            </a:extLst>
          </p:cNvPr>
          <p:cNvSpPr/>
          <p:nvPr/>
        </p:nvSpPr>
        <p:spPr>
          <a:xfrm>
            <a:off x="8267703" y="1336285"/>
            <a:ext cx="3251204" cy="4243410"/>
          </a:xfrm>
          <a:prstGeom prst="rect">
            <a:avLst/>
          </a:prstGeom>
          <a:solidFill>
            <a:srgbClr val="FFFFFF"/>
          </a:solidFill>
          <a:ln w="28575" cap="flat">
            <a:solidFill>
              <a:srgbClr val="006699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dirty="0">
                <a:solidFill>
                  <a:srgbClr val="000000"/>
                </a:solidFill>
                <a:latin typeface="Open Sans" pitchFamily="2"/>
                <a:ea typeface="Open Sans" pitchFamily="2"/>
                <a:cs typeface="Open Sans" pitchFamily="2"/>
              </a:rPr>
              <a:t>Insert here an image that resumes your </a:t>
            </a:r>
            <a:r>
              <a:rPr lang="en-US" sz="1800" b="0" i="0" u="none" strike="noStrike" kern="1200" cap="none" spc="0" baseline="0" dirty="0">
                <a:solidFill>
                  <a:srgbClr val="000000"/>
                </a:solidFill>
                <a:uFillTx/>
                <a:latin typeface="Open Sans" pitchFamily="2"/>
                <a:ea typeface="Open Sans" pitchFamily="2"/>
                <a:cs typeface="Open Sans" pitchFamily="2"/>
              </a:rPr>
              <a:t>research results</a:t>
            </a:r>
          </a:p>
        </p:txBody>
      </p:sp>
      <p:sp>
        <p:nvSpPr>
          <p:cNvPr id="7" name="CaixaDeTexto 20">
            <a:extLst>
              <a:ext uri="{FF2B5EF4-FFF2-40B4-BE49-F238E27FC236}">
                <a16:creationId xmlns:a16="http://schemas.microsoft.com/office/drawing/2014/main" id="{0FD31D3B-BF28-46E2-9258-6B21A086DCF9}"/>
              </a:ext>
            </a:extLst>
          </p:cNvPr>
          <p:cNvSpPr txBox="1"/>
          <p:nvPr/>
        </p:nvSpPr>
        <p:spPr>
          <a:xfrm>
            <a:off x="850904" y="5841306"/>
            <a:ext cx="6959598" cy="677108"/>
          </a:xfrm>
          <a:prstGeom prst="rect">
            <a:avLst/>
          </a:prstGeom>
          <a:noFill/>
          <a:ln w="9528" cap="flat">
            <a:solidFill>
              <a:srgbClr val="006699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900" b="0" i="0" u="none" strike="noStrike" kern="1200" cap="none" spc="0" baseline="0" dirty="0">
                <a:solidFill>
                  <a:srgbClr val="000000"/>
                </a:solidFill>
                <a:uFillTx/>
                <a:latin typeface="Open Sans" pitchFamily="2"/>
                <a:ea typeface="Open Sans" pitchFamily="2"/>
                <a:cs typeface="Open Sans" pitchFamily="2"/>
              </a:rPr>
              <a:t>AUTHOR’S LAST NAME, authors name abbreviated. Month, year.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AAC50D6CF21284A8FA60D6C0C46E764" ma:contentTypeVersion="10" ma:contentTypeDescription="Crie um novo documento." ma:contentTypeScope="" ma:versionID="0d3e1a5c3495b53df7241063a3fd4a61">
  <xsd:schema xmlns:xsd="http://www.w3.org/2001/XMLSchema" xmlns:xs="http://www.w3.org/2001/XMLSchema" xmlns:p="http://schemas.microsoft.com/office/2006/metadata/properties" xmlns:ns3="7adda893-856c-408b-839c-7e0b67b9a869" targetNamespace="http://schemas.microsoft.com/office/2006/metadata/properties" ma:root="true" ma:fieldsID="93a76c27b6ec8561e70bab27bee89b72" ns3:_="">
    <xsd:import namespace="7adda893-856c-408b-839c-7e0b67b9a86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dda893-856c-408b-839c-7e0b67b9a8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5EEFE8-8E9C-41A6-96DA-88CF76BD17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dda893-856c-408b-839c-7e0b67b9a8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7E45F1-9CE9-4448-ADDB-287CC99A0D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3BBBA4-7502-4754-AB0E-B4F058B07E7F}">
  <ds:schemaRefs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7adda893-856c-408b-839c-7e0b67b9a869"/>
    <ds:schemaRef ds:uri="http://schemas.microsoft.com/office/2006/metadata/properties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Central de Periódicos</dc:creator>
  <cp:lastModifiedBy>Central de Periódicos</cp:lastModifiedBy>
  <cp:revision>4</cp:revision>
  <dcterms:created xsi:type="dcterms:W3CDTF">2022-07-01T13:38:35Z</dcterms:created>
  <dcterms:modified xsi:type="dcterms:W3CDTF">2022-07-04T13:50:10Z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0x0101007AAC50D6CF21284A8FA60D6C0C46E764</vt:lpwstr>
  </property>
</Properties>
</file>